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handoutMasterIdLst>
    <p:handoutMasterId r:id="rId9"/>
  </p:handoutMasterIdLst>
  <p:sldIdLst>
    <p:sldId id="266" r:id="rId2"/>
    <p:sldId id="256" r:id="rId3"/>
    <p:sldId id="262" r:id="rId4"/>
    <p:sldId id="265" r:id="rId5"/>
    <p:sldId id="263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FFF"/>
    <a:srgbClr val="FF8BE1"/>
    <a:srgbClr val="05BB3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A619A-53D3-40E6-88DF-B2119B60FEF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50E61-2997-4EE5-AD00-EEE309B01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81A0-0178-4704-A7BA-07C808D4D1F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5851-625B-4F53-9625-8E7C41222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81A0-0178-4704-A7BA-07C808D4D1F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5851-625B-4F53-9625-8E7C41222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81A0-0178-4704-A7BA-07C808D4D1F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5851-625B-4F53-9625-8E7C41222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81A0-0178-4704-A7BA-07C808D4D1F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5851-625B-4F53-9625-8E7C41222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81A0-0178-4704-A7BA-07C808D4D1F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5851-625B-4F53-9625-8E7C41222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81A0-0178-4704-A7BA-07C808D4D1F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5851-625B-4F53-9625-8E7C41222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81A0-0178-4704-A7BA-07C808D4D1F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5851-625B-4F53-9625-8E7C41222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81A0-0178-4704-A7BA-07C808D4D1F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CA5851-625B-4F53-9625-8E7C41222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81A0-0178-4704-A7BA-07C808D4D1F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5851-625B-4F53-9625-8E7C41222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81A0-0178-4704-A7BA-07C808D4D1F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BCA5851-625B-4F53-9625-8E7C41222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F6A81A0-0178-4704-A7BA-07C808D4D1F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5851-625B-4F53-9625-8E7C41222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F6A81A0-0178-4704-A7BA-07C808D4D1F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BCA5851-625B-4F53-9625-8E7C41222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FAcov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434" y="549217"/>
            <a:ext cx="1941766" cy="1279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2590800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World Missionary Press</a:t>
            </a:r>
            <a:endParaRPr lang="en-US" sz="3600" b="1" dirty="0" smtClean="0"/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GFA Prayer </a:t>
            </a:r>
            <a:r>
              <a:rPr lang="en-US" sz="3600" b="1" dirty="0" smtClean="0"/>
              <a:t>Time</a:t>
            </a:r>
          </a:p>
          <a:p>
            <a:pPr algn="ctr"/>
            <a:r>
              <a:rPr lang="en-US" sz="3600" b="1" dirty="0" smtClean="0"/>
              <a:t>November 19, 2013</a:t>
            </a:r>
          </a:p>
        </p:txBody>
      </p:sp>
      <p:pic>
        <p:nvPicPr>
          <p:cNvPr id="5" name="Picture 4" descr="al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533400"/>
            <a:ext cx="2054134" cy="1295400"/>
          </a:xfrm>
          <a:prstGeom prst="rect">
            <a:avLst/>
          </a:prstGeom>
        </p:spPr>
      </p:pic>
      <p:pic>
        <p:nvPicPr>
          <p:cNvPr id="6" name="Picture 5" descr="wtg-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33400"/>
            <a:ext cx="1981200" cy="1301931"/>
          </a:xfrm>
          <a:prstGeom prst="rect">
            <a:avLst/>
          </a:prstGeom>
        </p:spPr>
      </p:pic>
      <p:pic>
        <p:nvPicPr>
          <p:cNvPr id="7" name="Picture 6" descr="hkg-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399" y="533400"/>
            <a:ext cx="1971261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94467"/>
            <a:ext cx="8001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Luke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12:29-34</a:t>
            </a:r>
          </a:p>
          <a:p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“And do not seek what you should eat or what you should drink, nor have an anxious mind. </a:t>
            </a:r>
            <a:r>
              <a:rPr lang="en-US" sz="24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For all these things the nations of the world seek after, and your Father knows that you need these things. </a:t>
            </a:r>
            <a:r>
              <a:rPr lang="en-US" sz="2400" baseline="30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But seek the kingdom of God, and all these 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things shall 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added to you. </a:t>
            </a:r>
            <a:endParaRPr lang="en-US" sz="24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aseline="30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“Do not fear, little flock, for it is your Father’s good pleasure to give you the kingdom.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Sell what you have and give alms; provide yourselves money bags which do not grow old, a treasure in the heavens that does not fail, where no thief approaches nor moth destroys. </a:t>
            </a:r>
            <a:r>
              <a:rPr lang="en-US" sz="24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For where your treasure is, there your heart will be also.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914400"/>
          <a:ext cx="7696200" cy="5715000"/>
        </p:xfrm>
        <a:graphic>
          <a:graphicData uri="http://schemas.openxmlformats.org/drawingml/2006/table">
            <a:tbl>
              <a:tblPr/>
              <a:tblGrid>
                <a:gridCol w="952107"/>
                <a:gridCol w="238027"/>
                <a:gridCol w="6506066"/>
              </a:tblGrid>
              <a:tr h="5715000"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4,167</a:t>
                      </a:r>
                    </a:p>
                    <a:p>
                      <a:pPr marL="0" marR="0" algn="r"/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4,215</a:t>
                      </a:r>
                    </a:p>
                    <a:p>
                      <a:pPr marL="0" marR="0" algn="r"/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4,246</a:t>
                      </a:r>
                    </a:p>
                    <a:p>
                      <a:pPr marL="0" marR="0" algn="r"/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968</a:t>
                      </a:r>
                    </a:p>
                    <a:p>
                      <a:pPr marL="0" marR="0" algn="r"/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2,369</a:t>
                      </a:r>
                    </a:p>
                    <a:p>
                      <a:pPr marL="0" marR="0" algn="r"/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4,215</a:t>
                      </a:r>
                    </a:p>
                    <a:p>
                      <a:pPr marL="0" marR="0" algn="r"/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2,140</a:t>
                      </a:r>
                    </a:p>
                    <a:p>
                      <a:pPr marL="0" marR="0" algn="r"/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2,318</a:t>
                      </a:r>
                    </a:p>
                    <a:p>
                      <a:pPr marL="0" marR="0" algn="r"/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1,922</a:t>
                      </a:r>
                    </a:p>
                    <a:p>
                      <a:pPr marL="0" marR="0" algn="r"/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1,358</a:t>
                      </a:r>
                    </a:p>
                    <a:p>
                      <a:pPr marL="0" marR="0" algn="r"/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1,424</a:t>
                      </a:r>
                    </a:p>
                    <a:p>
                      <a:pPr marL="0" marR="0" algn="r"/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917</a:t>
                      </a:r>
                    </a:p>
                    <a:p>
                      <a:pPr marL="0" marR="0" algn="r"/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1,881</a:t>
                      </a:r>
                    </a:p>
                    <a:p>
                      <a:pPr marL="0" marR="0" algn="r"/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2,220</a:t>
                      </a:r>
                    </a:p>
                    <a:p>
                      <a:pPr marL="0" marR="0" algn="r"/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1,209</a:t>
                      </a:r>
                    </a:p>
                    <a:p>
                      <a:pPr marL="0" marR="0" algn="r">
                        <a:lnSpc>
                          <a:spcPct val="150000"/>
                        </a:lnSpc>
                      </a:pPr>
                      <a:r>
                        <a:rPr lang="en-US" sz="2400" b="0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35,569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Central African Republic (CAR)</a:t>
                      </a:r>
                      <a:r>
                        <a:rPr lang="en-US" sz="2200" dirty="0" smtClean="0">
                          <a:solidFill>
                            <a:srgbClr val="0070C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en-US" sz="2200" dirty="0" smtClean="0">
                          <a:solidFill>
                            <a:srgbClr val="0070C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Democratic </a:t>
                      </a:r>
                      <a: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Republic of the Congo (RDC)</a:t>
                      </a:r>
                      <a:b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Mali</a:t>
                      </a:r>
                      <a: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Niger</a:t>
                      </a:r>
                      <a:b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Guinea Republic</a:t>
                      </a:r>
                      <a: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Côte </a:t>
                      </a:r>
                      <a: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d’Ivoire (Ivory Coast)</a:t>
                      </a:r>
                      <a:b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Chad</a:t>
                      </a:r>
                      <a: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Senegal</a:t>
                      </a:r>
                      <a:b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Burkina Faso</a:t>
                      </a:r>
                      <a:b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200" dirty="0">
                          <a:solidFill>
                            <a:schemeClr val="accent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Gabon</a:t>
                      </a:r>
                      <a: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Benin</a:t>
                      </a:r>
                      <a: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Congo Republic (Brazzaville)</a:t>
                      </a:r>
                      <a:br>
                        <a:rPr lang="en-US" sz="2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Togo</a:t>
                      </a:r>
                    </a:p>
                    <a:p>
                      <a:pPr marL="0" marR="0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Cameroon</a:t>
                      </a:r>
                    </a:p>
                    <a:p>
                      <a:pPr marL="0" marR="0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Equatorial Guinea</a:t>
                      </a:r>
                    </a:p>
                    <a:p>
                      <a:pPr marL="0" marR="0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</a:t>
                      </a:r>
                      <a:r>
                        <a:rPr lang="en-US" sz="2400" baseline="0" dirty="0" smtClean="0">
                          <a:solidFill>
                            <a:srgbClr val="FFC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Boxes; 17,784,500 equivalency</a:t>
                      </a:r>
                      <a:endParaRPr lang="en-US" sz="2400" dirty="0">
                        <a:solidFill>
                          <a:srgbClr val="FFC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304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Francophone Africa Shipments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90600" y="6019800"/>
            <a:ext cx="62484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nch Africa High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5267" y="457200"/>
            <a:ext cx="5600907" cy="617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90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92057"/>
            <a:ext cx="6324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Luke 11:21-22</a:t>
            </a:r>
          </a:p>
          <a:p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When a strong man, fully armed, guards his own palace, his goods are in peace.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baseline="30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But when a stronger than he comes upon him and overcomes him, he takes from him all his armor in which he trusted, and divides his spoils.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153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Prayer Topics:</a:t>
            </a:r>
          </a:p>
          <a:p>
            <a:endParaRPr lang="en-US" sz="2600" dirty="0" smtClean="0"/>
          </a:p>
          <a:p>
            <a:r>
              <a:rPr lang="en-US" sz="2600" dirty="0" smtClean="0"/>
              <a:t>God’s Presence and Direction;</a:t>
            </a:r>
          </a:p>
          <a:p>
            <a:r>
              <a:rPr lang="en-US" sz="2600" dirty="0" smtClean="0"/>
              <a:t>Wisdom;</a:t>
            </a:r>
          </a:p>
          <a:p>
            <a:r>
              <a:rPr lang="en-US" sz="2600" dirty="0" smtClean="0"/>
              <a:t>Fruit in French Africa;</a:t>
            </a:r>
          </a:p>
          <a:p>
            <a:r>
              <a:rPr lang="en-US" sz="2600" dirty="0" smtClean="0"/>
              <a:t>Release of Gabon container;</a:t>
            </a:r>
          </a:p>
          <a:p>
            <a:r>
              <a:rPr lang="en-US" sz="2600" dirty="0" smtClean="0"/>
              <a:t>Printings in India;</a:t>
            </a:r>
          </a:p>
          <a:p>
            <a:r>
              <a:rPr lang="en-US" sz="2600" dirty="0" smtClean="0"/>
              <a:t>Income for producing and sending more Scripture;</a:t>
            </a:r>
          </a:p>
          <a:p>
            <a:r>
              <a:rPr lang="en-US" sz="2600" dirty="0" smtClean="0"/>
              <a:t>Bindery equipment, needed for increasing production;</a:t>
            </a:r>
          </a:p>
          <a:p>
            <a:r>
              <a:rPr lang="en-US" sz="2600" dirty="0" smtClean="0"/>
              <a:t>Personnel (God’ choice and leading):</a:t>
            </a:r>
          </a:p>
          <a:p>
            <a:r>
              <a:rPr lang="en-US" sz="2600" dirty="0" smtClean="0"/>
              <a:t>	Apprentice pressman;</a:t>
            </a:r>
          </a:p>
          <a:p>
            <a:r>
              <a:rPr lang="en-US" sz="2600" dirty="0" smtClean="0"/>
              <a:t>	Accounting person;</a:t>
            </a:r>
          </a:p>
          <a:p>
            <a:r>
              <a:rPr lang="en-US" sz="2600" dirty="0" smtClean="0"/>
              <a:t>	Bindery operator;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393</TotalTime>
  <Words>274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Harold</dc:creator>
  <cp:lastModifiedBy>Harold</cp:lastModifiedBy>
  <cp:revision>11</cp:revision>
  <dcterms:created xsi:type="dcterms:W3CDTF">2013-04-24T12:39:37Z</dcterms:created>
  <dcterms:modified xsi:type="dcterms:W3CDTF">2013-11-19T23:39:06Z</dcterms:modified>
</cp:coreProperties>
</file>